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Lst>
  <p:sldSz cy="9903600" cx="6858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19">
          <p15:clr>
            <a:srgbClr val="A4A3A4"/>
          </p15:clr>
        </p15:guide>
        <p15:guide id="2" pos="2160">
          <p15:clr>
            <a:srgbClr val="A4A3A4"/>
          </p15:clr>
        </p15:guide>
      </p15:sldGuideLst>
    </p:ext>
    <p:ext uri="http://customooxmlschemas.google.com/">
      <go:slidesCustomData xmlns:go="http://customooxmlschemas.google.com/" r:id="rId7" roundtripDataSignature="AMtx7mgwcECuO0dnkaYz7m1uqr+E4D60M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119" orient="horz"/>
        <p:guide pos="216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42074" y="685800"/>
            <a:ext cx="2374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2:notes"/>
          <p:cNvSpPr/>
          <p:nvPr>
            <p:ph idx="2" type="sldImg"/>
          </p:nvPr>
        </p:nvSpPr>
        <p:spPr>
          <a:xfrm>
            <a:off x="2242074" y="685800"/>
            <a:ext cx="2374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 name="Shape 9"/>
        <p:cNvGrpSpPr/>
        <p:nvPr/>
      </p:nvGrpSpPr>
      <p:grpSpPr>
        <a:xfrm>
          <a:off x="0" y="0"/>
          <a:ext cx="0" cy="0"/>
          <a:chOff x="0" y="0"/>
          <a:chExt cx="0" cy="0"/>
        </a:xfrm>
      </p:grpSpPr>
      <p:sp>
        <p:nvSpPr>
          <p:cNvPr id="10" name="Google Shape;10;p5"/>
          <p:cNvSpPr txBox="1"/>
          <p:nvPr>
            <p:ph type="title"/>
          </p:nvPr>
        </p:nvSpPr>
        <p:spPr>
          <a:xfrm>
            <a:off x="233775" y="856878"/>
            <a:ext cx="6390300" cy="1102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1" name="Google Shape;11;p5"/>
          <p:cNvSpPr txBox="1"/>
          <p:nvPr>
            <p:ph idx="1" type="body"/>
          </p:nvPr>
        </p:nvSpPr>
        <p:spPr>
          <a:xfrm>
            <a:off x="233775" y="2219044"/>
            <a:ext cx="6390300" cy="65781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2" name="Google Shape;12;p5"/>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3"/>
          <p:cNvSpPr txBox="1"/>
          <p:nvPr>
            <p:ph hasCustomPrompt="1" type="title"/>
          </p:nvPr>
        </p:nvSpPr>
        <p:spPr>
          <a:xfrm>
            <a:off x="233775" y="2129799"/>
            <a:ext cx="6390300" cy="3780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3"/>
          <p:cNvSpPr txBox="1"/>
          <p:nvPr>
            <p:ph idx="1" type="body"/>
          </p:nvPr>
        </p:nvSpPr>
        <p:spPr>
          <a:xfrm>
            <a:off x="233775" y="6069481"/>
            <a:ext cx="6390300" cy="25047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47" name="Google Shape;47;p13"/>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4"/>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p4"/>
          <p:cNvSpPr txBox="1"/>
          <p:nvPr>
            <p:ph type="ctrTitle"/>
          </p:nvPr>
        </p:nvSpPr>
        <p:spPr>
          <a:xfrm>
            <a:off x="233781" y="1433649"/>
            <a:ext cx="6390300" cy="39522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5" name="Google Shape;15;p4"/>
          <p:cNvSpPr txBox="1"/>
          <p:nvPr>
            <p:ph idx="1" type="subTitle"/>
          </p:nvPr>
        </p:nvSpPr>
        <p:spPr>
          <a:xfrm>
            <a:off x="233775" y="5456992"/>
            <a:ext cx="6390300" cy="1526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6" name="Google Shape;16;p4"/>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6"/>
          <p:cNvSpPr txBox="1"/>
          <p:nvPr>
            <p:ph type="title"/>
          </p:nvPr>
        </p:nvSpPr>
        <p:spPr>
          <a:xfrm>
            <a:off x="233775" y="4141374"/>
            <a:ext cx="6390300" cy="16209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9" name="Google Shape;19;p6"/>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7"/>
          <p:cNvSpPr txBox="1"/>
          <p:nvPr>
            <p:ph type="title"/>
          </p:nvPr>
        </p:nvSpPr>
        <p:spPr>
          <a:xfrm>
            <a:off x="233775" y="856878"/>
            <a:ext cx="6390300" cy="1102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7"/>
          <p:cNvSpPr txBox="1"/>
          <p:nvPr>
            <p:ph idx="1" type="body"/>
          </p:nvPr>
        </p:nvSpPr>
        <p:spPr>
          <a:xfrm>
            <a:off x="233775" y="2219044"/>
            <a:ext cx="3000000" cy="65781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3" name="Google Shape;23;p7"/>
          <p:cNvSpPr txBox="1"/>
          <p:nvPr>
            <p:ph idx="2" type="body"/>
          </p:nvPr>
        </p:nvSpPr>
        <p:spPr>
          <a:xfrm>
            <a:off x="3624300" y="2219044"/>
            <a:ext cx="3000000" cy="65781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4" name="Google Shape;24;p7"/>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8"/>
          <p:cNvSpPr txBox="1"/>
          <p:nvPr>
            <p:ph type="title"/>
          </p:nvPr>
        </p:nvSpPr>
        <p:spPr>
          <a:xfrm>
            <a:off x="233775" y="856878"/>
            <a:ext cx="6390300" cy="1102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8"/>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9"/>
          <p:cNvSpPr txBox="1"/>
          <p:nvPr>
            <p:ph type="title"/>
          </p:nvPr>
        </p:nvSpPr>
        <p:spPr>
          <a:xfrm>
            <a:off x="233775" y="1069785"/>
            <a:ext cx="2106000" cy="14550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9"/>
          <p:cNvSpPr txBox="1"/>
          <p:nvPr>
            <p:ph idx="1" type="body"/>
          </p:nvPr>
        </p:nvSpPr>
        <p:spPr>
          <a:xfrm>
            <a:off x="233775" y="2675618"/>
            <a:ext cx="2106000" cy="61218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1" name="Google Shape;31;p9"/>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10"/>
          <p:cNvSpPr txBox="1"/>
          <p:nvPr>
            <p:ph type="title"/>
          </p:nvPr>
        </p:nvSpPr>
        <p:spPr>
          <a:xfrm>
            <a:off x="367688" y="866746"/>
            <a:ext cx="4775700" cy="7876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10"/>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11"/>
          <p:cNvSpPr/>
          <p:nvPr/>
        </p:nvSpPr>
        <p:spPr>
          <a:xfrm>
            <a:off x="3429000" y="48"/>
            <a:ext cx="3429000" cy="99036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11"/>
          <p:cNvSpPr txBox="1"/>
          <p:nvPr>
            <p:ph type="title"/>
          </p:nvPr>
        </p:nvSpPr>
        <p:spPr>
          <a:xfrm>
            <a:off x="199125" y="2374428"/>
            <a:ext cx="3033900" cy="28542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11"/>
          <p:cNvSpPr txBox="1"/>
          <p:nvPr>
            <p:ph idx="1" type="subTitle"/>
          </p:nvPr>
        </p:nvSpPr>
        <p:spPr>
          <a:xfrm>
            <a:off x="199125" y="5397207"/>
            <a:ext cx="3033900" cy="2378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11"/>
          <p:cNvSpPr txBox="1"/>
          <p:nvPr>
            <p:ph idx="2" type="body"/>
          </p:nvPr>
        </p:nvSpPr>
        <p:spPr>
          <a:xfrm>
            <a:off x="3704625" y="1394418"/>
            <a:ext cx="2877600" cy="71148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Clr>
                <a:schemeClr val="dk1"/>
              </a:buClr>
              <a:buSzPts val="1800"/>
              <a:buChar char="●"/>
              <a:defRPr>
                <a:solidFill>
                  <a:schemeClr val="dk1"/>
                </a:solidFill>
              </a:defRPr>
            </a:lvl1pPr>
            <a:lvl2pPr indent="-317500" lvl="1" marL="914400" algn="l">
              <a:lnSpc>
                <a:spcPct val="115000"/>
              </a:lnSpc>
              <a:spcBef>
                <a:spcPts val="1600"/>
              </a:spcBef>
              <a:spcAft>
                <a:spcPts val="0"/>
              </a:spcAft>
              <a:buClr>
                <a:schemeClr val="dk1"/>
              </a:buClr>
              <a:buSzPts val="1400"/>
              <a:buChar char="○"/>
              <a:defRPr>
                <a:solidFill>
                  <a:schemeClr val="dk1"/>
                </a:solidFill>
              </a:defRPr>
            </a:lvl2pPr>
            <a:lvl3pPr indent="-317500" lvl="2" marL="1371600" algn="l">
              <a:lnSpc>
                <a:spcPct val="115000"/>
              </a:lnSpc>
              <a:spcBef>
                <a:spcPts val="1600"/>
              </a:spcBef>
              <a:spcAft>
                <a:spcPts val="0"/>
              </a:spcAft>
              <a:buClr>
                <a:schemeClr val="dk1"/>
              </a:buClr>
              <a:buSzPts val="1400"/>
              <a:buChar char="■"/>
              <a:defRPr>
                <a:solidFill>
                  <a:schemeClr val="dk1"/>
                </a:solidFill>
              </a:defRPr>
            </a:lvl3pPr>
            <a:lvl4pPr indent="-317500" lvl="3" marL="1828800" algn="l">
              <a:lnSpc>
                <a:spcPct val="115000"/>
              </a:lnSpc>
              <a:spcBef>
                <a:spcPts val="1600"/>
              </a:spcBef>
              <a:spcAft>
                <a:spcPts val="0"/>
              </a:spcAft>
              <a:buClr>
                <a:schemeClr val="dk1"/>
              </a:buClr>
              <a:buSzPts val="1400"/>
              <a:buChar char="●"/>
              <a:defRPr>
                <a:solidFill>
                  <a:schemeClr val="dk1"/>
                </a:solidFill>
              </a:defRPr>
            </a:lvl4pPr>
            <a:lvl5pPr indent="-317500" lvl="4" marL="2286000" algn="l">
              <a:lnSpc>
                <a:spcPct val="115000"/>
              </a:lnSpc>
              <a:spcBef>
                <a:spcPts val="1600"/>
              </a:spcBef>
              <a:spcAft>
                <a:spcPts val="0"/>
              </a:spcAft>
              <a:buClr>
                <a:schemeClr val="dk1"/>
              </a:buClr>
              <a:buSzPts val="1400"/>
              <a:buChar char="○"/>
              <a:defRPr>
                <a:solidFill>
                  <a:schemeClr val="dk1"/>
                </a:solidFill>
              </a:defRPr>
            </a:lvl5pPr>
            <a:lvl6pPr indent="-317500" lvl="5" marL="2743200" algn="l">
              <a:lnSpc>
                <a:spcPct val="115000"/>
              </a:lnSpc>
              <a:spcBef>
                <a:spcPts val="1600"/>
              </a:spcBef>
              <a:spcAft>
                <a:spcPts val="0"/>
              </a:spcAft>
              <a:buClr>
                <a:schemeClr val="dk1"/>
              </a:buClr>
              <a:buSzPts val="1400"/>
              <a:buChar char="■"/>
              <a:defRPr>
                <a:solidFill>
                  <a:schemeClr val="dk1"/>
                </a:solidFill>
              </a:defRPr>
            </a:lvl6pPr>
            <a:lvl7pPr indent="-317500" lvl="6" marL="3200400" algn="l">
              <a:lnSpc>
                <a:spcPct val="115000"/>
              </a:lnSpc>
              <a:spcBef>
                <a:spcPts val="1600"/>
              </a:spcBef>
              <a:spcAft>
                <a:spcPts val="0"/>
              </a:spcAft>
              <a:buClr>
                <a:schemeClr val="dk1"/>
              </a:buClr>
              <a:buSzPts val="1400"/>
              <a:buChar char="●"/>
              <a:defRPr>
                <a:solidFill>
                  <a:schemeClr val="dk1"/>
                </a:solidFill>
              </a:defRPr>
            </a:lvl7pPr>
            <a:lvl8pPr indent="-317500" lvl="7" marL="3657600" algn="l">
              <a:lnSpc>
                <a:spcPct val="115000"/>
              </a:lnSpc>
              <a:spcBef>
                <a:spcPts val="1600"/>
              </a:spcBef>
              <a:spcAft>
                <a:spcPts val="0"/>
              </a:spcAft>
              <a:buClr>
                <a:schemeClr val="dk1"/>
              </a:buClr>
              <a:buSzPts val="1400"/>
              <a:buChar char="○"/>
              <a:defRPr>
                <a:solidFill>
                  <a:schemeClr val="dk1"/>
                </a:solidFill>
              </a:defRPr>
            </a:lvl8pPr>
            <a:lvl9pPr indent="-317500" lvl="8" marL="4114800" algn="l">
              <a:lnSpc>
                <a:spcPct val="115000"/>
              </a:lnSpc>
              <a:spcBef>
                <a:spcPts val="1600"/>
              </a:spcBef>
              <a:spcAft>
                <a:spcPts val="1600"/>
              </a:spcAft>
              <a:buClr>
                <a:schemeClr val="dk1"/>
              </a:buClr>
              <a:buSzPts val="1400"/>
              <a:buChar char="■"/>
              <a:defRPr>
                <a:solidFill>
                  <a:schemeClr val="dk1"/>
                </a:solidFill>
              </a:defRPr>
            </a:lvl9pPr>
          </a:lstStyle>
          <a:p/>
        </p:txBody>
      </p:sp>
      <p:sp>
        <p:nvSpPr>
          <p:cNvPr id="40" name="Google Shape;40;p11"/>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2"/>
          <p:cNvSpPr txBox="1"/>
          <p:nvPr>
            <p:ph idx="1" type="body"/>
          </p:nvPr>
        </p:nvSpPr>
        <p:spPr>
          <a:xfrm>
            <a:off x="233775" y="8145800"/>
            <a:ext cx="4499100" cy="11652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43" name="Google Shape;43;p12"/>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 name="Shape 5"/>
        <p:cNvGrpSpPr/>
        <p:nvPr/>
      </p:nvGrpSpPr>
      <p:grpSpPr>
        <a:xfrm>
          <a:off x="0" y="0"/>
          <a:ext cx="0" cy="0"/>
          <a:chOff x="0" y="0"/>
          <a:chExt cx="0" cy="0"/>
        </a:xfrm>
      </p:grpSpPr>
      <p:sp>
        <p:nvSpPr>
          <p:cNvPr id="6" name="Google Shape;6;p3"/>
          <p:cNvSpPr txBox="1"/>
          <p:nvPr>
            <p:ph type="title"/>
          </p:nvPr>
        </p:nvSpPr>
        <p:spPr>
          <a:xfrm>
            <a:off x="233775" y="856878"/>
            <a:ext cx="6390300" cy="11028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3"/>
          <p:cNvSpPr txBox="1"/>
          <p:nvPr>
            <p:ph idx="1" type="body"/>
          </p:nvPr>
        </p:nvSpPr>
        <p:spPr>
          <a:xfrm>
            <a:off x="233775" y="2219044"/>
            <a:ext cx="6390300" cy="65781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lt2"/>
              </a:buClr>
              <a:buSzPts val="1800"/>
              <a:buFont typeface="Arial"/>
              <a:buChar char="●"/>
              <a:defRPr b="0" i="0" sz="1800" u="none" cap="none" strike="noStrike">
                <a:solidFill>
                  <a:schemeClr val="lt2"/>
                </a:solidFill>
                <a:latin typeface="Arial"/>
                <a:ea typeface="Arial"/>
                <a:cs typeface="Arial"/>
                <a:sym typeface="Arial"/>
              </a:defRPr>
            </a:lvl1pPr>
            <a:lvl2pPr indent="-317500" lvl="1" marL="9144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2pPr>
            <a:lvl3pPr indent="-317500" lvl="2" marL="13716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3pPr>
            <a:lvl4pPr indent="-317500" lvl="3" marL="18288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4pPr>
            <a:lvl5pPr indent="-317500" lvl="4" marL="22860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5pPr>
            <a:lvl6pPr indent="-317500" lvl="5" marL="27432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6pPr>
            <a:lvl7pPr indent="-317500" lvl="6" marL="32004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7pPr>
            <a:lvl8pPr indent="-317500" lvl="7" marL="36576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8pPr>
            <a:lvl9pPr indent="-317500" lvl="8" marL="4114800" marR="0" rtl="0" algn="l">
              <a:lnSpc>
                <a:spcPct val="115000"/>
              </a:lnSpc>
              <a:spcBef>
                <a:spcPts val="1600"/>
              </a:spcBef>
              <a:spcAft>
                <a:spcPts val="1600"/>
              </a:spcAft>
              <a:buClr>
                <a:schemeClr val="lt2"/>
              </a:buClr>
              <a:buSzPts val="1400"/>
              <a:buFont typeface="Arial"/>
              <a:buChar char="■"/>
              <a:defRPr b="0" i="0" sz="1400" u="none" cap="none" strike="noStrike">
                <a:solidFill>
                  <a:schemeClr val="lt2"/>
                </a:solidFill>
                <a:latin typeface="Arial"/>
                <a:ea typeface="Arial"/>
                <a:cs typeface="Arial"/>
                <a:sym typeface="Arial"/>
              </a:defRPr>
            </a:lvl9pPr>
          </a:lstStyle>
          <a:p/>
        </p:txBody>
      </p:sp>
      <p:sp>
        <p:nvSpPr>
          <p:cNvPr id="8" name="Google Shape;8;p3"/>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2"/>
          <p:cNvSpPr txBox="1"/>
          <p:nvPr/>
        </p:nvSpPr>
        <p:spPr>
          <a:xfrm>
            <a:off x="664050" y="2479375"/>
            <a:ext cx="5529900" cy="6839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600"/>
              <a:buFont typeface="Arial"/>
              <a:buNone/>
            </a:pPr>
            <a:r>
              <a:rPr lang="nl" sz="3600"/>
              <a:t>De rustdag</a:t>
            </a:r>
            <a:endParaRPr i="0" sz="3600" u="none" cap="none" strike="noStrike">
              <a:solidFill>
                <a:srgbClr val="000000"/>
              </a:solidFill>
            </a:endParaRPr>
          </a:p>
          <a:p>
            <a:pPr indent="0" lvl="0" marL="0" marR="0" rtl="0" algn="ctr">
              <a:lnSpc>
                <a:spcPct val="100000"/>
              </a:lnSpc>
              <a:spcBef>
                <a:spcPts val="0"/>
              </a:spcBef>
              <a:spcAft>
                <a:spcPts val="0"/>
              </a:spcAft>
              <a:buClr>
                <a:srgbClr val="000000"/>
              </a:buClr>
              <a:buSzPts val="1600"/>
              <a:buFont typeface="Arial"/>
              <a:buNone/>
            </a:pPr>
            <a:r>
              <a:t/>
            </a:r>
            <a:endParaRPr i="0" sz="1600" u="none" cap="none" strike="noStrike">
              <a:solidFill>
                <a:srgbClr val="000000"/>
              </a:solidFill>
            </a:endParaRPr>
          </a:p>
          <a:p>
            <a:pPr indent="0" lvl="0" marL="0" marR="0" rtl="0" algn="ctr">
              <a:lnSpc>
                <a:spcPct val="100000"/>
              </a:lnSpc>
              <a:spcBef>
                <a:spcPts val="0"/>
              </a:spcBef>
              <a:spcAft>
                <a:spcPts val="0"/>
              </a:spcAft>
              <a:buClr>
                <a:srgbClr val="000000"/>
              </a:buClr>
              <a:buSzPts val="1600"/>
              <a:buFont typeface="Arial"/>
              <a:buNone/>
            </a:pPr>
            <a:r>
              <a:rPr i="1" lang="nl" sz="1100">
                <a:solidFill>
                  <a:srgbClr val="F39430"/>
                </a:solidFill>
              </a:rPr>
              <a:t>Genesis 2:1-4</a:t>
            </a:r>
            <a:br>
              <a:rPr i="1" lang="nl" sz="1100">
                <a:solidFill>
                  <a:srgbClr val="F39430"/>
                </a:solidFill>
              </a:rPr>
            </a:br>
            <a:r>
              <a:rPr i="1" lang="nl" sz="1100">
                <a:solidFill>
                  <a:srgbClr val="F39430"/>
                </a:solidFill>
              </a:rPr>
              <a:t>Zo werden de hemel en de aarde gemaakt, en alle prachtige dingen die daarbij horen. Op de zevende dag was God klaar met zijn werk. Toen rustte hij uit. God zegende de zevende dag. Hij maakte van die dag een bijzondere dag. Want op die dag was hij klaar met de schepping en rustte hij uit van al zijn werk. Dat is het verhaal van de schepping van de hemel en de aarde. Zo zijn de hemel en de aarde ontstaan.</a:t>
            </a:r>
            <a:endParaRPr i="1" sz="1100">
              <a:solidFill>
                <a:srgbClr val="F39430"/>
              </a:solidFill>
            </a:endParaRPr>
          </a:p>
          <a:p>
            <a:pPr indent="0" lvl="0" marL="0" marR="0" rtl="0" algn="ctr">
              <a:lnSpc>
                <a:spcPct val="100000"/>
              </a:lnSpc>
              <a:spcBef>
                <a:spcPts val="0"/>
              </a:spcBef>
              <a:spcAft>
                <a:spcPts val="0"/>
              </a:spcAft>
              <a:buClr>
                <a:srgbClr val="000000"/>
              </a:buClr>
              <a:buSzPts val="1600"/>
              <a:buFont typeface="Arial"/>
              <a:buNone/>
            </a:pPr>
            <a:r>
              <a:t/>
            </a:r>
            <a:endParaRPr i="1" sz="1200" u="none" cap="none" strike="noStrike">
              <a:solidFill>
                <a:srgbClr val="000000"/>
              </a:solidFill>
            </a:endParaRPr>
          </a:p>
          <a:p>
            <a:pPr indent="0" lvl="0" marL="0" marR="0" rtl="0" algn="l">
              <a:lnSpc>
                <a:spcPct val="100000"/>
              </a:lnSpc>
              <a:spcBef>
                <a:spcPts val="0"/>
              </a:spcBef>
              <a:spcAft>
                <a:spcPts val="0"/>
              </a:spcAft>
              <a:buClr>
                <a:srgbClr val="000000"/>
              </a:buClr>
              <a:buSzPts val="1600"/>
              <a:buFont typeface="Arial"/>
              <a:buNone/>
            </a:pPr>
            <a:r>
              <a:rPr b="1" i="0" lang="nl" sz="1200" u="none" cap="none" strike="noStrike">
                <a:solidFill>
                  <a:srgbClr val="000000"/>
                </a:solidFill>
              </a:rPr>
              <a:t>Opdrach</a:t>
            </a:r>
            <a:r>
              <a:rPr b="1" lang="nl" sz="1200"/>
              <a:t>t</a:t>
            </a:r>
            <a:br>
              <a:rPr b="1" lang="nl" sz="1200"/>
            </a:br>
            <a:r>
              <a:rPr lang="nl" sz="1200"/>
              <a:t>Nodig:</a:t>
            </a:r>
            <a:endParaRPr sz="1200"/>
          </a:p>
          <a:p>
            <a:pPr indent="-304800" lvl="0" marL="457200" marR="0" rtl="0" algn="l">
              <a:lnSpc>
                <a:spcPct val="100000"/>
              </a:lnSpc>
              <a:spcBef>
                <a:spcPts val="0"/>
              </a:spcBef>
              <a:spcAft>
                <a:spcPts val="0"/>
              </a:spcAft>
              <a:buSzPts val="1200"/>
              <a:buChar char="●"/>
            </a:pPr>
            <a:r>
              <a:rPr lang="nl" sz="1200"/>
              <a:t>Een rustig plekje</a:t>
            </a:r>
            <a:endParaRPr sz="1200"/>
          </a:p>
          <a:p>
            <a:pPr indent="-304800" lvl="0" marL="457200" rtl="0" algn="l">
              <a:lnSpc>
                <a:spcPct val="115000"/>
              </a:lnSpc>
              <a:spcBef>
                <a:spcPts val="0"/>
              </a:spcBef>
              <a:spcAft>
                <a:spcPts val="0"/>
              </a:spcAft>
              <a:buSzPts val="1200"/>
              <a:buChar char="●"/>
            </a:pPr>
            <a:r>
              <a:rPr lang="nl" sz="1200"/>
              <a:t>Eventueel kleedjes op de vloer</a:t>
            </a:r>
            <a:endParaRPr sz="1200"/>
          </a:p>
          <a:p>
            <a:pPr indent="-304800" lvl="0" marL="457200" rtl="0" algn="l">
              <a:lnSpc>
                <a:spcPct val="115000"/>
              </a:lnSpc>
              <a:spcBef>
                <a:spcPts val="0"/>
              </a:spcBef>
              <a:spcAft>
                <a:spcPts val="0"/>
              </a:spcAft>
              <a:buSzPts val="1200"/>
              <a:buChar char="●"/>
            </a:pPr>
            <a:r>
              <a:rPr lang="nl" sz="1200"/>
              <a:t>Onderstaande vragen</a:t>
            </a:r>
            <a:endParaRPr sz="1200"/>
          </a:p>
          <a:p>
            <a:pPr indent="0" lvl="0" marL="0" marR="0" rtl="0" algn="l">
              <a:lnSpc>
                <a:spcPct val="100000"/>
              </a:lnSpc>
              <a:spcBef>
                <a:spcPts val="1200"/>
              </a:spcBef>
              <a:spcAft>
                <a:spcPts val="0"/>
              </a:spcAft>
              <a:buClr>
                <a:srgbClr val="000000"/>
              </a:buClr>
              <a:buSzPts val="1600"/>
              <a:buFont typeface="Arial"/>
              <a:buNone/>
            </a:pPr>
            <a:r>
              <a:rPr lang="nl" sz="1200"/>
              <a:t>Ga eens naast elkaar op de grond liggen, languit.</a:t>
            </a:r>
            <a:endParaRPr sz="1200"/>
          </a:p>
          <a:p>
            <a:pPr indent="0" lvl="0" marL="0" marR="0" rtl="0" algn="l">
              <a:lnSpc>
                <a:spcPct val="100000"/>
              </a:lnSpc>
              <a:spcBef>
                <a:spcPts val="0"/>
              </a:spcBef>
              <a:spcAft>
                <a:spcPts val="0"/>
              </a:spcAft>
              <a:buClr>
                <a:srgbClr val="000000"/>
              </a:buClr>
              <a:buSzPts val="1600"/>
              <a:buFont typeface="Arial"/>
              <a:buNone/>
            </a:pPr>
            <a:r>
              <a:rPr lang="nl" sz="1200"/>
              <a:t>En dan, even niks…. Lukt dat?</a:t>
            </a:r>
            <a:endParaRPr sz="1200"/>
          </a:p>
          <a:p>
            <a:pPr indent="0" lvl="0" marL="0" marR="0" rtl="0" algn="l">
              <a:lnSpc>
                <a:spcPct val="100000"/>
              </a:lnSpc>
              <a:spcBef>
                <a:spcPts val="0"/>
              </a:spcBef>
              <a:spcAft>
                <a:spcPts val="0"/>
              </a:spcAft>
              <a:buClr>
                <a:srgbClr val="000000"/>
              </a:buClr>
              <a:buSzPts val="1600"/>
              <a:buFont typeface="Arial"/>
              <a:buNone/>
            </a:pPr>
            <a:r>
              <a:rPr lang="nl" sz="1200"/>
              <a:t>Als je lekker ligt, ga dan in gesprek met elkaar over de onderstaande gespreksvragen. </a:t>
            </a:r>
            <a:endParaRPr sz="1200"/>
          </a:p>
          <a:p>
            <a:pPr indent="0" lvl="0" marL="0" marR="0" rtl="0" algn="l">
              <a:lnSpc>
                <a:spcPct val="100000"/>
              </a:lnSpc>
              <a:spcBef>
                <a:spcPts val="0"/>
              </a:spcBef>
              <a:spcAft>
                <a:spcPts val="0"/>
              </a:spcAft>
              <a:buClr>
                <a:srgbClr val="000000"/>
              </a:buClr>
              <a:buSzPts val="1600"/>
              <a:buFont typeface="Arial"/>
              <a:buNone/>
            </a:pPr>
            <a:r>
              <a:t/>
            </a:r>
            <a:endParaRPr i="0" sz="1200" u="none" cap="none" strike="noStrike">
              <a:solidFill>
                <a:srgbClr val="000000"/>
              </a:solidFill>
            </a:endParaRPr>
          </a:p>
          <a:p>
            <a:pPr indent="0" lvl="0" marL="0" marR="0" rtl="0" algn="l">
              <a:lnSpc>
                <a:spcPct val="100000"/>
              </a:lnSpc>
              <a:spcBef>
                <a:spcPts val="0"/>
              </a:spcBef>
              <a:spcAft>
                <a:spcPts val="0"/>
              </a:spcAft>
              <a:buClr>
                <a:srgbClr val="000000"/>
              </a:buClr>
              <a:buSzPts val="1600"/>
              <a:buFont typeface="Arial"/>
              <a:buNone/>
            </a:pPr>
            <a:r>
              <a:rPr b="1" i="0" lang="nl" sz="1200" u="none" cap="none" strike="noStrike">
                <a:solidFill>
                  <a:srgbClr val="000000"/>
                </a:solidFill>
              </a:rPr>
              <a:t>Om door te praten</a:t>
            </a:r>
            <a:endParaRPr b="1" i="0" sz="1200" u="none" cap="none" strike="noStrike">
              <a:solidFill>
                <a:srgbClr val="000000"/>
              </a:solidFill>
            </a:endParaRPr>
          </a:p>
          <a:p>
            <a:pPr indent="0" lvl="0" marL="0" rtl="0" algn="l">
              <a:lnSpc>
                <a:spcPct val="115000"/>
              </a:lnSpc>
              <a:spcBef>
                <a:spcPts val="1200"/>
              </a:spcBef>
              <a:spcAft>
                <a:spcPts val="1200"/>
              </a:spcAft>
              <a:buNone/>
            </a:pPr>
            <a:r>
              <a:rPr lang="nl" sz="1200"/>
              <a:t>1. Heb jij het druk?</a:t>
            </a:r>
            <a:br>
              <a:rPr lang="nl" sz="1200"/>
            </a:br>
            <a:r>
              <a:rPr lang="nl" sz="1200"/>
              <a:t>2. Ben je goed in uitrusten?</a:t>
            </a:r>
            <a:br>
              <a:rPr lang="nl" sz="1200"/>
            </a:br>
            <a:r>
              <a:rPr lang="nl" sz="1200"/>
              <a:t>3. Ben ik goed in uitrusten, volgens jou?</a:t>
            </a:r>
            <a:br>
              <a:rPr lang="nl" sz="1200"/>
            </a:br>
            <a:r>
              <a:rPr lang="nl" sz="1200"/>
              <a:t>4. God rust uit op de 7e dag. Waarom zou het voor mensen belangrijk zijn om uit te rusten?</a:t>
            </a:r>
            <a:br>
              <a:rPr lang="nl" sz="1200"/>
            </a:br>
            <a:r>
              <a:rPr lang="nl" sz="1200"/>
              <a:t>5. Waar rust je van uit?</a:t>
            </a:r>
            <a:br>
              <a:rPr lang="nl" sz="1200"/>
            </a:br>
            <a:r>
              <a:rPr lang="nl" sz="1200"/>
              <a:t>6. Welke dingen doen we samen op een vrije dag? Welke dingen kunnen we doen?</a:t>
            </a:r>
            <a:br>
              <a:rPr lang="nl" sz="1200"/>
            </a:br>
            <a:r>
              <a:rPr lang="nl" sz="1200"/>
              <a:t>7. Kan God ons helpen om rust te vinden? </a:t>
            </a:r>
            <a:endParaRPr b="1" sz="1200"/>
          </a:p>
        </p:txBody>
      </p:sp>
      <p:pic>
        <p:nvPicPr>
          <p:cNvPr id="55" name="Google Shape;55;p2"/>
          <p:cNvPicPr preferRelativeResize="0"/>
          <p:nvPr/>
        </p:nvPicPr>
        <p:blipFill>
          <a:blip r:embed="rId4">
            <a:alphaModFix/>
          </a:blip>
          <a:stretch>
            <a:fillRect/>
          </a:stretch>
        </p:blipFill>
        <p:spPr>
          <a:xfrm>
            <a:off x="4074175" y="4469125"/>
            <a:ext cx="2010149" cy="11222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CE5CD"/>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